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5" autoAdjust="0"/>
    <p:restoredTop sz="94634" autoAdjust="0"/>
  </p:normalViewPr>
  <p:slideViewPr>
    <p:cSldViewPr>
      <p:cViewPr varScale="1">
        <p:scale>
          <a:sx n="94" d="100"/>
          <a:sy n="94" d="100"/>
        </p:scale>
        <p:origin x="864" y="147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12F5D-8D0A-4253-A4D7-F2538BEDB153}" type="datetimeFigureOut">
              <a:rPr lang="es-CO" smtClean="0"/>
              <a:pPr/>
              <a:t>04/08/2012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3348BA-461F-45D0-9AE4-8357DECEFC72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12F5D-8D0A-4253-A4D7-F2538BEDB153}" type="datetimeFigureOut">
              <a:rPr lang="es-CO" smtClean="0"/>
              <a:pPr/>
              <a:t>04/08/2012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3348BA-461F-45D0-9AE4-8357DECEFC72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12F5D-8D0A-4253-A4D7-F2538BEDB153}" type="datetimeFigureOut">
              <a:rPr lang="es-CO" smtClean="0"/>
              <a:pPr/>
              <a:t>04/08/2012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3348BA-461F-45D0-9AE4-8357DECEFC72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12F5D-8D0A-4253-A4D7-F2538BEDB153}" type="datetimeFigureOut">
              <a:rPr lang="es-CO" smtClean="0"/>
              <a:pPr/>
              <a:t>04/08/2012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3348BA-461F-45D0-9AE4-8357DECEFC72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12F5D-8D0A-4253-A4D7-F2538BEDB153}" type="datetimeFigureOut">
              <a:rPr lang="es-CO" smtClean="0"/>
              <a:pPr/>
              <a:t>04/08/2012</a:t>
            </a:fld>
            <a:endParaRPr lang="es-CO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3348BA-461F-45D0-9AE4-8357DECEFC72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12F5D-8D0A-4253-A4D7-F2538BEDB153}" type="datetimeFigureOut">
              <a:rPr lang="es-CO" smtClean="0"/>
              <a:pPr/>
              <a:t>04/08/2012</a:t>
            </a:fld>
            <a:endParaRPr lang="es-CO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3348BA-461F-45D0-9AE4-8357DECEFC72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12F5D-8D0A-4253-A4D7-F2538BEDB153}" type="datetimeFigureOut">
              <a:rPr lang="es-CO" smtClean="0"/>
              <a:pPr/>
              <a:t>04/08/2012</a:t>
            </a:fld>
            <a:endParaRPr lang="es-CO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3348BA-461F-45D0-9AE4-8357DECEFC72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12F5D-8D0A-4253-A4D7-F2538BEDB153}" type="datetimeFigureOut">
              <a:rPr lang="es-CO" smtClean="0"/>
              <a:pPr/>
              <a:t>04/08/2012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3348BA-461F-45D0-9AE4-8357DECEFC72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12F5D-8D0A-4253-A4D7-F2538BEDB153}" type="datetimeFigureOut">
              <a:rPr lang="es-CO" smtClean="0"/>
              <a:pPr/>
              <a:t>04/08/2012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3348BA-461F-45D0-9AE4-8357DECEFC72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12F5D-8D0A-4253-A4D7-F2538BEDB153}" type="datetimeFigureOut">
              <a:rPr lang="es-CO" smtClean="0"/>
              <a:pPr/>
              <a:t>04/08/2012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3348BA-461F-45D0-9AE4-8357DECEFC72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12F5D-8D0A-4253-A4D7-F2538BEDB153}" type="datetimeFigureOut">
              <a:rPr lang="es-CO" smtClean="0"/>
              <a:pPr/>
              <a:t>04/08/2012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3348BA-461F-45D0-9AE4-8357DECEFC72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912F5D-8D0A-4253-A4D7-F2538BEDB153}" type="datetimeFigureOut">
              <a:rPr lang="es-CO" smtClean="0"/>
              <a:pPr/>
              <a:t>04/08/2012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3348BA-461F-45D0-9AE4-8357DECEFC72}" type="slidenum">
              <a:rPr lang="es-CO" smtClean="0"/>
              <a:pPr/>
              <a:t>‹Nº›</a:t>
            </a:fld>
            <a:endParaRPr lang="es-CO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O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 t="7872" b="524"/>
          <a:stretch>
            <a:fillRect/>
          </a:stretch>
        </p:blipFill>
        <p:spPr bwMode="auto">
          <a:xfrm>
            <a:off x="-357222" y="1500174"/>
            <a:ext cx="18288000" cy="9144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0</Words>
  <Application>Microsoft Office PowerPoint</Application>
  <PresentationFormat>Presentación en pantalla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2" baseType="lpstr">
      <vt:lpstr>Tema de Office</vt:lpstr>
      <vt:lpstr>Diapositiva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user</dc:creator>
  <cp:lastModifiedBy>user</cp:lastModifiedBy>
  <cp:revision>2</cp:revision>
  <dcterms:created xsi:type="dcterms:W3CDTF">2012-08-03T18:53:30Z</dcterms:created>
  <dcterms:modified xsi:type="dcterms:W3CDTF">2012-08-04T16:06:43Z</dcterms:modified>
</cp:coreProperties>
</file>